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2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735B-9CD1-4185-B257-C127ED9AC8B7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6C57-C0C1-4FD3-9907-7860C52F8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2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735B-9CD1-4185-B257-C127ED9AC8B7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6C57-C0C1-4FD3-9907-7860C52F8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73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735B-9CD1-4185-B257-C127ED9AC8B7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6C57-C0C1-4FD3-9907-7860C52F8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8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735B-9CD1-4185-B257-C127ED9AC8B7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6C57-C0C1-4FD3-9907-7860C52F8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735B-9CD1-4185-B257-C127ED9AC8B7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6C57-C0C1-4FD3-9907-7860C52F8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8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735B-9CD1-4185-B257-C127ED9AC8B7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6C57-C0C1-4FD3-9907-7860C52F8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14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735B-9CD1-4185-B257-C127ED9AC8B7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6C57-C0C1-4FD3-9907-7860C52F8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92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735B-9CD1-4185-B257-C127ED9AC8B7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6C57-C0C1-4FD3-9907-7860C52F8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2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735B-9CD1-4185-B257-C127ED9AC8B7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6C57-C0C1-4FD3-9907-7860C52F8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9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735B-9CD1-4185-B257-C127ED9AC8B7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6C57-C0C1-4FD3-9907-7860C52F8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7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735B-9CD1-4185-B257-C127ED9AC8B7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06C57-C0C1-4FD3-9907-7860C52F8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6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7735B-9CD1-4185-B257-C127ED9AC8B7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06C57-C0C1-4FD3-9907-7860C52F8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9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Level 1 Trauma Care on the South Side of Chicago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Uchurch</a:t>
            </a:r>
            <a:r>
              <a:rPr lang="en-US" dirty="0" smtClean="0"/>
              <a:t>? Why 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751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members of Chicago’s south side community</a:t>
            </a:r>
          </a:p>
          <a:p>
            <a:r>
              <a:rPr lang="en-US" dirty="0" smtClean="0"/>
              <a:t>It is a community bereft with gun violence and countless quality of life inequities</a:t>
            </a:r>
          </a:p>
          <a:p>
            <a:r>
              <a:rPr lang="en-US" dirty="0" smtClean="0"/>
              <a:t>We have been asked by our own young members and by young people in the community to help</a:t>
            </a:r>
          </a:p>
        </p:txBody>
      </p:sp>
    </p:spTree>
    <p:extLst>
      <p:ext uri="{BB962C8B-B14F-4D97-AF65-F5344CB8AC3E}">
        <p14:creationId xmlns:p14="http://schemas.microsoft.com/office/powerpoint/2010/main" val="473671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Violence in our midst is an overwhelming challenge in its complexity and enormity</a:t>
            </a:r>
          </a:p>
          <a:p>
            <a:r>
              <a:rPr lang="en-US" dirty="0" smtClean="0"/>
              <a:t>This campaign is up and running and gaining momentum and traction</a:t>
            </a:r>
          </a:p>
          <a:p>
            <a:r>
              <a:rPr lang="en-US" dirty="0" smtClean="0"/>
              <a:t>It saves lives and includes a proven direct violence prevention program</a:t>
            </a:r>
          </a:p>
          <a:p>
            <a:r>
              <a:rPr lang="en-US" dirty="0" smtClean="0"/>
              <a:t>It provides immediate actionable tasks that UChurch can take</a:t>
            </a:r>
          </a:p>
          <a:p>
            <a:r>
              <a:rPr lang="en-US" dirty="0" smtClean="0"/>
              <a:t>It is temporary; it is a first step; it is ready right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903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Among Many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UChurch has members who are engaged in violence prevention (Maryse, Gerardo, etc.)</a:t>
            </a:r>
          </a:p>
          <a:p>
            <a:r>
              <a:rPr lang="en-US" dirty="0" smtClean="0"/>
              <a:t>A commitment to the trauma campaign only enhances and supports their work</a:t>
            </a:r>
          </a:p>
          <a:p>
            <a:r>
              <a:rPr lang="en-US" dirty="0" smtClean="0"/>
              <a:t>There is no competition and no shortage of resource</a:t>
            </a:r>
          </a:p>
          <a:p>
            <a:r>
              <a:rPr lang="en-US" dirty="0" smtClean="0"/>
              <a:t>The committee can be simultaneously committed to multiple attacks on the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123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UofC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Monolith that always gets its way</a:t>
            </a:r>
          </a:p>
          <a:p>
            <a:r>
              <a:rPr lang="en-US" dirty="0" smtClean="0"/>
              <a:t>Benefactor/Partner of UChurch in multiple ways</a:t>
            </a:r>
          </a:p>
          <a:p>
            <a:pPr marL="0" indent="0">
              <a:buNone/>
            </a:pPr>
            <a:r>
              <a:rPr lang="en-US" dirty="0" smtClean="0"/>
              <a:t>BUT ALSO</a:t>
            </a:r>
          </a:p>
          <a:p>
            <a:r>
              <a:rPr lang="en-US" dirty="0" smtClean="0"/>
              <a:t>There is an imperative in this cause that even a monolith must acknowledge</a:t>
            </a:r>
          </a:p>
          <a:p>
            <a:r>
              <a:rPr lang="en-US" dirty="0" smtClean="0"/>
              <a:t>Ancillary benefits</a:t>
            </a:r>
          </a:p>
          <a:p>
            <a:pPr lvl="2"/>
            <a:r>
              <a:rPr lang="en-US" dirty="0" smtClean="0"/>
              <a:t>Conscience</a:t>
            </a:r>
          </a:p>
          <a:p>
            <a:pPr lvl="2"/>
            <a:r>
              <a:rPr lang="en-US" dirty="0" smtClean="0"/>
              <a:t>Power</a:t>
            </a:r>
          </a:p>
          <a:p>
            <a:pPr lvl="2"/>
            <a:r>
              <a:rPr lang="en-US" dirty="0" smtClean="0"/>
              <a:t>Community</a:t>
            </a:r>
          </a:p>
        </p:txBody>
      </p:sp>
    </p:spTree>
    <p:extLst>
      <p:ext uri="{BB962C8B-B14F-4D97-AF65-F5344CB8AC3E}">
        <p14:creationId xmlns:p14="http://schemas.microsoft.com/office/powerpoint/2010/main" val="4007074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vs.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in numbers vs. power in influence or money</a:t>
            </a:r>
          </a:p>
          <a:p>
            <a:r>
              <a:rPr lang="en-US" dirty="0" smtClean="0"/>
              <a:t>UChurch could use this campaign to build coalition of interfaith congregations committed to south side health equity issues</a:t>
            </a:r>
          </a:p>
          <a:p>
            <a:pPr lvl="1"/>
            <a:r>
              <a:rPr lang="en-US" dirty="0" smtClean="0"/>
              <a:t>Faith Leaders for Equity in Southside Healthcare (FLESH)</a:t>
            </a:r>
          </a:p>
          <a:p>
            <a:pPr lvl="1"/>
            <a:r>
              <a:rPr lang="en-US" dirty="0" smtClean="0"/>
              <a:t>Thursday was a good first step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968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253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Level 1 Trauma Care on the South Side of Chicago</vt:lpstr>
      <vt:lpstr>A Response</vt:lpstr>
      <vt:lpstr>This Response</vt:lpstr>
      <vt:lpstr>One Among Many Responses</vt:lpstr>
      <vt:lpstr>UofC</vt:lpstr>
      <vt:lpstr>Organizing vs. Advocacy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 1 Trauma Care on the South Side of Chicago</dc:title>
  <dc:creator>Johnny Kline</dc:creator>
  <cp:lastModifiedBy>Johnny Kline</cp:lastModifiedBy>
  <cp:revision>4</cp:revision>
  <dcterms:created xsi:type="dcterms:W3CDTF">2013-05-05T13:31:34Z</dcterms:created>
  <dcterms:modified xsi:type="dcterms:W3CDTF">2013-05-05T14:09:13Z</dcterms:modified>
</cp:coreProperties>
</file>